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819AB-2D15-4EEF-B801-50C45C29FFFC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0C57-3509-4E22-8D34-5FB131561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B10F2-04FF-403F-9CE9-04F1B6605E77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46FDD-5F22-4795-BCE0-2A10FD33F43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76FAB-5E38-46FC-9C24-2D91B32EC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 descr="D:\Sandy\Work\MccannDigital\ElAl\Presentation\Images\grid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5637085"/>
            <a:ext cx="9144000" cy="1257300"/>
          </a:xfrm>
          <a:prstGeom prst="rect">
            <a:avLst/>
          </a:prstGeom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92480" y="6588351"/>
            <a:ext cx="21557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FEA86B-F9ED-4413-9E97-D5E2E5242912}" type="slidenum">
              <a:rPr kumimoji="0" lang="he-IL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7" name="Picture 4" descr="D:\Sandy\Work\MccannDigital\ElAl\Presentation\Images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3782" y="-6973"/>
            <a:ext cx="2930218" cy="91569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3" y="1223756"/>
            <a:ext cx="801989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 b="1" dirty="0" smtClean="0"/>
              <a:t>          </a:t>
            </a:r>
          </a:p>
          <a:p>
            <a:pPr algn="l"/>
            <a:r>
              <a:rPr lang="en-US" sz="1100" dirty="0" smtClean="0"/>
              <a:t>                                      </a:t>
            </a:r>
          </a:p>
          <a:p>
            <a:r>
              <a:rPr lang="en-US" sz="1100" dirty="0" smtClean="0"/>
              <a:t>&gt;</a:t>
            </a:r>
            <a:endParaRPr lang="ru-RU" sz="1100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99284"/>
              </p:ext>
            </p:extLst>
          </p:nvPr>
        </p:nvGraphicFramePr>
        <p:xfrm>
          <a:off x="467544" y="1052735"/>
          <a:ext cx="8056648" cy="1950720"/>
        </p:xfrm>
        <a:graphic>
          <a:graphicData uri="http://schemas.openxmlformats.org/drawingml/2006/table">
            <a:tbl>
              <a:tblPr/>
              <a:tblGrid>
                <a:gridCol w="2013735"/>
                <a:gridCol w="2015441"/>
                <a:gridCol w="2013737"/>
                <a:gridCol w="2013735"/>
              </a:tblGrid>
              <a:tr h="275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НОМЕР РЕЙСА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ДНИ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ВЫЛЕТА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ПРИЛЕТА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LY612 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ПН ВТ СР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ПТ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12: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5:20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4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ПН ВС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:0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4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 ЧТ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20:30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23:40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4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 СР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23:55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03:15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4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00:25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03:45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4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01:55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05:05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827584" y="188640"/>
            <a:ext cx="59046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alibri" pitchFamily="34" charset="0"/>
              </a:rPr>
              <a:t>МОСКВА – </a:t>
            </a:r>
            <a:r>
              <a:rPr lang="ru-RU" sz="2400" b="1" dirty="0" smtClean="0">
                <a:solidFill>
                  <a:schemeClr val="tx2"/>
                </a:solidFill>
                <a:latin typeface="Calibri" pitchFamily="34" charset="0"/>
              </a:rPr>
              <a:t>ТЕЛЬ-АВИВ 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Calibri" pitchFamily="34" charset="0"/>
              </a:rPr>
              <a:t>д</a:t>
            </a:r>
            <a:r>
              <a:rPr lang="ru-RU" sz="1400" b="1" dirty="0" smtClean="0">
                <a:solidFill>
                  <a:schemeClr val="tx2"/>
                </a:solidFill>
                <a:latin typeface="Calibri" pitchFamily="34" charset="0"/>
              </a:rPr>
              <a:t>о 26 марта 2016 г. </a:t>
            </a:r>
            <a:endParaRPr lang="ru-RU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63082"/>
              </p:ext>
            </p:extLst>
          </p:nvPr>
        </p:nvGraphicFramePr>
        <p:xfrm>
          <a:off x="467543" y="3861047"/>
          <a:ext cx="7848872" cy="1676400"/>
        </p:xfrm>
        <a:graphic>
          <a:graphicData uri="http://schemas.openxmlformats.org/drawingml/2006/table">
            <a:tbl>
              <a:tblPr/>
              <a:tblGrid>
                <a:gridCol w="2050605"/>
                <a:gridCol w="1900169"/>
                <a:gridCol w="1936295"/>
                <a:gridCol w="1961803"/>
              </a:tblGrid>
              <a:tr h="240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НОМЕР РЕЙСА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ДНИ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ВЫЛЕТА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ПРИЛЕТА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ПН ВТ СР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 ПТ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5:50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11:05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0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ПН ВС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0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 ЧТ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14:00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19:25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0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ПН ВТ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17:25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22:50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0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LY61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СБ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19:15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00:30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20"/>
          <p:cNvSpPr/>
          <p:nvPr/>
        </p:nvSpPr>
        <p:spPr>
          <a:xfrm>
            <a:off x="827585" y="3140968"/>
            <a:ext cx="57606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alibri" pitchFamily="34" charset="0"/>
              </a:rPr>
              <a:t>ТЕЛЬ-АВИВ - МОСКВА 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Calibri" pitchFamily="34" charset="0"/>
              </a:rPr>
              <a:t>д</a:t>
            </a:r>
            <a:r>
              <a:rPr lang="ru-RU" sz="1400" b="1" dirty="0" smtClean="0">
                <a:solidFill>
                  <a:schemeClr val="tx2"/>
                </a:solidFill>
                <a:latin typeface="Calibri" pitchFamily="34" charset="0"/>
              </a:rPr>
              <a:t>о 26 марта 2016 г.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126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30</cp:revision>
  <cp:lastPrinted>2015-10-26T12:40:35Z</cp:lastPrinted>
  <dcterms:created xsi:type="dcterms:W3CDTF">2011-06-10T08:16:38Z</dcterms:created>
  <dcterms:modified xsi:type="dcterms:W3CDTF">2015-10-26T12:51:09Z</dcterms:modified>
</cp:coreProperties>
</file>